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97" r:id="rId4"/>
    <p:sldId id="300" r:id="rId5"/>
    <p:sldId id="301" r:id="rId6"/>
    <p:sldId id="302" r:id="rId7"/>
    <p:sldId id="285" r:id="rId8"/>
    <p:sldId id="292" r:id="rId9"/>
    <p:sldId id="298" r:id="rId10"/>
    <p:sldId id="30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99" autoAdjust="0"/>
  </p:normalViewPr>
  <p:slideViewPr>
    <p:cSldViewPr>
      <p:cViewPr>
        <p:scale>
          <a:sx n="107" d="100"/>
          <a:sy n="107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1B34-9820-4961-B57A-6D05C7051F1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s://edu-nv.ru/blog/entry/roditelskij-kontro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s://edu-nv.ru/blog/entry/obs-studi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s://cro.edu-nv.ru/informatizatsiya-obrazovaniya#pomoshch-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hyperlink" Target="http://obrnadzor.gov.ru/wp-content/uploads/2021/04/mr-po-provedeniyu-ege-v-ppe-v-2021-godu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hyperlink" Target="https://edu-nv.ru/blog/entry/ep-dlya-dokumentov-na-sajtakh-ou-prikaz-8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55014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9.</a:t>
            </a: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05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.202</a:t>
            </a: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Форсайт </a:t>
            </a: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центр</a:t>
            </a:r>
            <a:b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800" dirty="0" smtClean="0"/>
              <a:t>«</a:t>
            </a:r>
            <a:r>
              <a:rPr lang="ru-RU" sz="2800" dirty="0"/>
              <a:t>Трансформация образования в условиях </a:t>
            </a:r>
            <a:r>
              <a:rPr lang="ru-RU" sz="2800" dirty="0" err="1"/>
              <a:t>цифровизации</a:t>
            </a:r>
            <a:r>
              <a:rPr lang="ru-RU" sz="2800" dirty="0"/>
              <a:t>»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5616" y="4911168"/>
            <a:ext cx="7048872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Д.И. </a:t>
            </a:r>
            <a:r>
              <a:rPr lang="ru-RU" sz="2000" i="1" dirty="0" err="1" smtClean="0">
                <a:solidFill>
                  <a:srgbClr val="043D82"/>
                </a:solidFill>
              </a:rPr>
              <a:t>Шаравьев</a:t>
            </a:r>
            <a:endParaRPr lang="ru-RU" sz="2000" i="1" dirty="0">
              <a:solidFill>
                <a:srgbClr val="043D82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заместитель директора</a:t>
            </a:r>
            <a:endParaRPr lang="ru-RU" sz="2000" i="1" dirty="0">
              <a:solidFill>
                <a:srgbClr val="043D82"/>
              </a:solidFill>
            </a:endParaRPr>
          </a:p>
          <a:p>
            <a:pPr algn="r"/>
            <a:r>
              <a:rPr lang="ru-RU" sz="2000" i="1" dirty="0">
                <a:solidFill>
                  <a:srgbClr val="043D82"/>
                </a:solidFill>
              </a:rPr>
              <a:t> МАУ г. Нижневартовска «Центр развития образования»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780928"/>
            <a:ext cx="397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Ответы на вопросы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512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Повестка</a:t>
            </a:r>
            <a:endParaRPr lang="ru-RU" sz="40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831351"/>
            <a:ext cx="62646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Родительский контроль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Последний звонок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Поддержка СЭД-Дело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СКФ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квартал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2020-2021 учебный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2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Родительский контроль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621" y="1772816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Предъявляемые требования: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Защита </a:t>
            </a:r>
            <a:r>
              <a:rPr lang="ru-RU" dirty="0"/>
              <a:t>ребенка от негативного веб-контента (насилие и порнография);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Запрет </a:t>
            </a:r>
            <a:r>
              <a:rPr lang="ru-RU" dirty="0"/>
              <a:t>на скачивание платных программ;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Ограничение </a:t>
            </a:r>
            <a:r>
              <a:rPr lang="ru-RU" dirty="0"/>
              <a:t>использования приложений (например доступ к браузеру)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Защита </a:t>
            </a:r>
            <a:r>
              <a:rPr lang="ru-RU" dirty="0"/>
              <a:t>от вредоносных вирусов, которые могут попасть в телефон вместе с приложениями из ненадежных источников;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Ограничение </a:t>
            </a:r>
            <a:r>
              <a:rPr lang="ru-RU" dirty="0"/>
              <a:t>времени, которое ребенок тратит на игры.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Отслеживание </a:t>
            </a:r>
            <a:r>
              <a:rPr lang="ru-RU" dirty="0"/>
              <a:t>местоположения (позволяет узнать где ребёнок находится в данный момент и посмотреть историю перемещений за месяц)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Портал СО – Блоги – «Родительский контроль» 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84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«Последний звонок»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4464" y="2132856"/>
            <a:ext cx="62646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Потоковое вещание и запись видео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Портал СО – Блоги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– «Программа для потокового вещания и записи видео»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23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СЭД-Дело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Сайт ЦРО – Информатизация образования – Помощь 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4536503" cy="1369606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Что есть уже</a:t>
            </a:r>
            <a:r>
              <a:rPr lang="ru-RU" dirty="0" smtClean="0"/>
              <a:t>: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/>
              <a:t>Краткая инструкция по работе в Дело;</a:t>
            </a:r>
            <a:endParaRPr lang="en-US" dirty="0"/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 err="1"/>
              <a:t>Видеоинструкция</a:t>
            </a:r>
            <a:r>
              <a:rPr lang="ru-RU" dirty="0"/>
              <a:t> по работе с ЭП</a:t>
            </a:r>
            <a:r>
              <a:rPr lang="en-US" dirty="0"/>
              <a:t>;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/>
              <a:t>Часто задаваемые вопросы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3717032"/>
            <a:ext cx="4664097" cy="203645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Что планируется добавить</a:t>
            </a:r>
            <a:r>
              <a:rPr lang="ru-RU" dirty="0" smtClean="0"/>
              <a:t>: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 smtClean="0"/>
              <a:t>Куда обращаться при появлении вопросов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 smtClean="0"/>
              <a:t>Шаблоны писем на внесение изменений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 smtClean="0"/>
              <a:t>Форма обращения</a:t>
            </a:r>
          </a:p>
          <a:p>
            <a:pPr marL="285750" indent="-285750">
              <a:lnSpc>
                <a:spcPts val="2600"/>
              </a:lnSpc>
              <a:buFont typeface="Arial" pitchFamily="34" charset="0"/>
              <a:buChar char="•"/>
            </a:pPr>
            <a:r>
              <a:rPr lang="ru-RU" dirty="0" smtClean="0"/>
              <a:t>Добавление часто задаваемых вопросов</a:t>
            </a:r>
            <a:br>
              <a:rPr lang="ru-RU" dirty="0" smtClean="0"/>
            </a:br>
            <a:r>
              <a:rPr lang="ru-RU" dirty="0" smtClean="0"/>
              <a:t>по мере их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2721476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СКФ 2-й квартал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00808"/>
            <a:ext cx="77768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Отключить сеть интернет в неиспользуемых классах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Оформить актом</a:t>
            </a:r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11560" y="1375326"/>
            <a:ext cx="337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 летний период необходимо: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1325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3000" b="1" dirty="0" smtClean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Заголовок 8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за 2020-2021 учебный год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407707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obrnadzor.gov.ru/wp-content/uploads/2021/04/mr-po-provedeniyu-ege-v-ppe-v-2021-godu.pdf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2768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Методические </a:t>
            </a:r>
            <a:r>
              <a:rPr lang="ru-RU" b="1" dirty="0" smtClean="0"/>
              <a:t>рекомендации по </a:t>
            </a:r>
            <a:r>
              <a:rPr lang="ru-RU" b="1" dirty="0"/>
              <a:t>подготовке </a:t>
            </a:r>
            <a:r>
              <a:rPr lang="ru-RU" b="1" dirty="0" smtClean="0"/>
              <a:t>и проведению ЕГЭ в 2021г.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714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за 2020-2021 учебный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32849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Приказ №831 Федеральной службы по надзору в сфере образования и науки от 14.08.2020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7097" y="1844824"/>
            <a:ext cx="6408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365104"/>
            <a:ext cx="3687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Вступил в </a:t>
            </a:r>
            <a:r>
              <a:rPr lang="ru-RU" dirty="0"/>
              <a:t>силу с 1 января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33621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ЭП и сайт ОО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44881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Портал СО – Блоги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– «ЭП для документов на сайтах ОУ (Приказ 831)»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509" y="1700808"/>
            <a:ext cx="60900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Используем КЭП </a:t>
            </a:r>
            <a:r>
              <a:rPr lang="ru-RU" dirty="0" smtClean="0"/>
              <a:t>/ </a:t>
            </a:r>
            <a:r>
              <a:rPr lang="ru-RU" dirty="0" smtClean="0">
                <a:solidFill>
                  <a:srgbClr val="FF0000"/>
                </a:solidFill>
              </a:rPr>
              <a:t>Не используем простую ЭП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ЭП выдана Удостоверяющим центром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Формируем и подписываем в </a:t>
            </a:r>
            <a:r>
              <a:rPr lang="en-US" dirty="0" smtClean="0"/>
              <a:t>PDF </a:t>
            </a:r>
            <a:r>
              <a:rPr lang="ru-RU" dirty="0" smtClean="0"/>
              <a:t>формате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Не покупаем сторонние модули для сайтов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При подписании руководитель не находится в «отпуске»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Ставим «Копия верна» в большинстве случаев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4239556"/>
            <a:ext cx="2990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Криптопро</a:t>
            </a:r>
            <a:r>
              <a:rPr lang="ru-RU" dirty="0" smtClean="0"/>
              <a:t>+</a:t>
            </a:r>
            <a:r>
              <a:rPr lang="en-US" dirty="0" err="1" smtClean="0"/>
              <a:t>FoxitReader</a:t>
            </a:r>
            <a:r>
              <a:rPr lang="en-US" dirty="0" smtClean="0"/>
              <a:t>+</a:t>
            </a:r>
            <a:r>
              <a:rPr lang="ru-RU" dirty="0" smtClean="0"/>
              <a:t>КЭП</a:t>
            </a:r>
            <a:br>
              <a:rPr lang="ru-RU" dirty="0" smtClean="0"/>
            </a:br>
            <a:r>
              <a:rPr lang="ru-RU" dirty="0" smtClean="0"/>
              <a:t>           (все бесплатно)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077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6108</TotalTime>
  <Words>354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19.05.2021 Форсайт - центр «Трансформация образования в условиях цифровизации»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переходе на программные продукты ООО ЦИТ «Аверс»</dc:title>
  <dc:creator>Chausova_EV</dc:creator>
  <cp:lastModifiedBy>Шаравьев</cp:lastModifiedBy>
  <cp:revision>127</cp:revision>
  <dcterms:created xsi:type="dcterms:W3CDTF">2015-07-27T11:03:42Z</dcterms:created>
  <dcterms:modified xsi:type="dcterms:W3CDTF">2021-05-19T09:49:50Z</dcterms:modified>
</cp:coreProperties>
</file>