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-nv.ru/blog/entry/plany-vnutrennikh-proverok-zashchita-informatsii-i-ne-tolk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hablon2.edu-nv.ru/" TargetMode="External"/><Relationship Id="rId2" Type="http://schemas.openxmlformats.org/officeDocument/2006/relationships/hyperlink" Target="http://shablon.edu-nv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016224"/>
          </a:xfrm>
        </p:spPr>
        <p:txBody>
          <a:bodyPr/>
          <a:lstStyle/>
          <a:p>
            <a:r>
              <a:rPr lang="ru-RU" dirty="0" smtClean="0"/>
              <a:t>17.05.2019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Заседание РМЦ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/>
              <a:t>«Информатизация образования через создание современной и безопасной цифровой образовательной среды» </a:t>
            </a:r>
          </a:p>
        </p:txBody>
      </p:sp>
    </p:spTree>
    <p:extLst>
      <p:ext uri="{BB962C8B-B14F-4D97-AF65-F5344CB8AC3E}">
        <p14:creationId xmlns:p14="http://schemas.microsoft.com/office/powerpoint/2010/main" val="418018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Идеи на реализацию услуг образования в электронном виде.</a:t>
            </a:r>
          </a:p>
          <a:p>
            <a:r>
              <a:rPr lang="ru-RU" dirty="0" smtClean="0"/>
              <a:t>Информационная безопасность.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edu-nv.ru/blog/entry/plany-vnutrennikh-proverok-zashchita-informatsii-i-ne-tolko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60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Развитие </a:t>
            </a:r>
            <a:r>
              <a:rPr lang="ru-RU" dirty="0" err="1"/>
              <a:t>мультисайтовой</a:t>
            </a:r>
            <a:r>
              <a:rPr lang="ru-RU" dirty="0"/>
              <a:t> платформы, различные интеграционные решения.</a:t>
            </a:r>
          </a:p>
          <a:p>
            <a:pPr lvl="0"/>
            <a:r>
              <a:rPr lang="ru-RU" dirty="0" smtClean="0"/>
              <a:t>Система электронного документооборота.</a:t>
            </a:r>
          </a:p>
          <a:p>
            <a:pPr lvl="0"/>
            <a:r>
              <a:rPr lang="ru-RU" dirty="0" smtClean="0"/>
              <a:t>Проверка </a:t>
            </a:r>
            <a:r>
              <a:rPr lang="ru-RU" dirty="0"/>
              <a:t>готовности ППЭ.</a:t>
            </a:r>
          </a:p>
          <a:p>
            <a:pPr lvl="0"/>
            <a:r>
              <a:rPr lang="ru-RU" dirty="0"/>
              <a:t>Разное.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12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Мультисайт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43204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Плюсы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Функционал модулей  (видеоконференции, слабовидящие и др.)</a:t>
            </a:r>
          </a:p>
          <a:p>
            <a:pPr marL="0" indent="0">
              <a:buNone/>
            </a:pPr>
            <a:r>
              <a:rPr lang="ru-RU" sz="1800" dirty="0" smtClean="0"/>
              <a:t>Единообразная структура</a:t>
            </a:r>
          </a:p>
          <a:p>
            <a:pPr marL="0" indent="0">
              <a:buNone/>
            </a:pPr>
            <a:r>
              <a:rPr lang="ru-RU" sz="1800" dirty="0" smtClean="0"/>
              <a:t>Простота размещения материалов</a:t>
            </a:r>
          </a:p>
          <a:p>
            <a:pPr marL="0" indent="0">
              <a:buNone/>
            </a:pPr>
            <a:r>
              <a:rPr lang="ru-RU" sz="1800" dirty="0" smtClean="0"/>
              <a:t>Мониторинг сайтов</a:t>
            </a:r>
          </a:p>
          <a:p>
            <a:pPr marL="0" indent="0">
              <a:buNone/>
            </a:pPr>
            <a:r>
              <a:rPr lang="ru-RU" sz="1800" dirty="0"/>
              <a:t>Техническая поддержка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66910" y="1628800"/>
            <a:ext cx="38535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Минусы</a:t>
            </a:r>
          </a:p>
          <a:p>
            <a:pPr marL="0" indent="0" algn="just">
              <a:buFont typeface="Arial" pitchFamily="34" charset="0"/>
              <a:buNone/>
            </a:pPr>
            <a:endParaRPr lang="ru-RU" sz="1800" dirty="0" smtClean="0"/>
          </a:p>
          <a:p>
            <a:pPr algn="just"/>
            <a:r>
              <a:rPr lang="ru-RU" sz="1800" dirty="0" smtClean="0"/>
              <a:t>Индивидуальность</a:t>
            </a:r>
          </a:p>
          <a:p>
            <a:pPr algn="just"/>
            <a:r>
              <a:rPr lang="ru-RU" sz="1800" dirty="0" smtClean="0"/>
              <a:t>Первичные трудозатраты на перенос</a:t>
            </a:r>
          </a:p>
          <a:p>
            <a:pPr algn="just"/>
            <a:r>
              <a:rPr lang="ru-RU" sz="1800" dirty="0" smtClean="0"/>
              <a:t>В случае сбоя или проведения </a:t>
            </a:r>
            <a:r>
              <a:rPr lang="ru-RU" sz="1800" dirty="0" err="1" smtClean="0"/>
              <a:t>тех.работ</a:t>
            </a:r>
            <a:r>
              <a:rPr lang="ru-RU" sz="1800" dirty="0" smtClean="0"/>
              <a:t>, приостанавливается работа всех сайтов.</a:t>
            </a:r>
          </a:p>
          <a:p>
            <a:pPr marL="0" indent="0" algn="just">
              <a:buFont typeface="Arial" pitchFamily="34" charset="0"/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5433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2473"/>
            <a:ext cx="8229600" cy="4381417"/>
          </a:xfrm>
        </p:spPr>
      </p:pic>
    </p:spTree>
    <p:extLst>
      <p:ext uri="{BB962C8B-B14F-4D97-AF65-F5344CB8AC3E}">
        <p14:creationId xmlns:p14="http://schemas.microsoft.com/office/powerpoint/2010/main" val="36909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017560" cy="5001419"/>
          </a:xfrm>
        </p:spPr>
      </p:pic>
    </p:spTree>
    <p:extLst>
      <p:ext uri="{BB962C8B-B14F-4D97-AF65-F5344CB8AC3E}">
        <p14:creationId xmlns:p14="http://schemas.microsoft.com/office/powerpoint/2010/main" val="282644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shablon.edu-nv.ru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endParaRPr lang="en-US" dirty="0" smtClean="0"/>
          </a:p>
          <a:p>
            <a:pPr marL="0" indent="0" algn="ctr">
              <a:buNone/>
            </a:pPr>
            <a:r>
              <a:rPr lang="ru-RU" sz="2400" dirty="0" smtClean="0"/>
              <a:t>оформленный шаблон ДС</a:t>
            </a:r>
          </a:p>
          <a:p>
            <a:pPr marL="0" indent="0">
              <a:buNone/>
            </a:pPr>
            <a:endParaRPr lang="en-US" sz="2400" dirty="0" smtClean="0">
              <a:hlinkClick r:id="rId3"/>
            </a:endParaRPr>
          </a:p>
          <a:p>
            <a:pPr marL="0" indent="0">
              <a:buNone/>
            </a:pPr>
            <a:endParaRPr lang="en-US" sz="2400" dirty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shablon2.edu-nv.ru</a:t>
            </a:r>
            <a:r>
              <a:rPr lang="ru-RU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ru-RU" sz="2400" dirty="0" smtClean="0"/>
              <a:t>  </a:t>
            </a:r>
            <a:r>
              <a:rPr lang="ru-RU" sz="2400" dirty="0"/>
              <a:t>оформленный шаблон </a:t>
            </a:r>
            <a:r>
              <a:rPr lang="ru-RU" sz="2400" dirty="0" smtClean="0"/>
              <a:t>ДС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145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r>
              <a:rPr lang="ru-RU" dirty="0" smtClean="0"/>
              <a:t>Структура</a:t>
            </a:r>
          </a:p>
          <a:p>
            <a:r>
              <a:rPr lang="ru-RU" dirty="0" smtClean="0"/>
              <a:t>Дизайн (блочный и в графике)</a:t>
            </a:r>
          </a:p>
          <a:p>
            <a:r>
              <a:rPr lang="ru-RU" dirty="0" smtClean="0"/>
              <a:t>Реализация новых компонентов</a:t>
            </a:r>
          </a:p>
          <a:p>
            <a:r>
              <a:rPr lang="ru-RU" dirty="0" smtClean="0"/>
              <a:t>Графические элементы дизайна</a:t>
            </a:r>
          </a:p>
          <a:p>
            <a:r>
              <a:rPr lang="ru-RU" dirty="0" smtClean="0"/>
              <a:t>Прочее.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61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СЭД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Защищенный канал связи (4537)</a:t>
            </a:r>
          </a:p>
          <a:p>
            <a:r>
              <a:rPr lang="ru-RU" dirty="0" smtClean="0"/>
              <a:t>3 учетные записи (секретарь, руководитель, заместители)</a:t>
            </a:r>
          </a:p>
          <a:p>
            <a:r>
              <a:rPr lang="ru-RU" dirty="0" smtClean="0"/>
              <a:t>Работа через веб-интерфейс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44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Требования к ПК и оборудования</a:t>
            </a:r>
          </a:p>
          <a:p>
            <a:r>
              <a:rPr lang="ru-RU" dirty="0" smtClean="0"/>
              <a:t>Канал Интернет</a:t>
            </a:r>
          </a:p>
          <a:p>
            <a:r>
              <a:rPr lang="ru-RU" dirty="0" smtClean="0"/>
              <a:t>Наличие резервного оборудования</a:t>
            </a:r>
          </a:p>
          <a:p>
            <a:r>
              <a:rPr lang="ru-RU" dirty="0" smtClean="0"/>
              <a:t>Использование устройств глушения сигналов сети </a:t>
            </a:r>
            <a:r>
              <a:rPr lang="en-US" dirty="0" smtClean="0"/>
              <a:t>GSM</a:t>
            </a:r>
            <a:r>
              <a:rPr lang="ru-RU" dirty="0" smtClean="0"/>
              <a:t>/</a:t>
            </a:r>
            <a:r>
              <a:rPr lang="en-US" dirty="0" err="1" smtClean="0"/>
              <a:t>Wi-fi</a:t>
            </a:r>
            <a:r>
              <a:rPr lang="en-US" dirty="0" smtClean="0"/>
              <a:t> </a:t>
            </a:r>
            <a:r>
              <a:rPr lang="ru-RU" dirty="0" smtClean="0"/>
              <a:t>и др.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41059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161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17.05.2019 Заседание РМЦ</vt:lpstr>
      <vt:lpstr>Повестка</vt:lpstr>
      <vt:lpstr>Мультисайт</vt:lpstr>
      <vt:lpstr>Структура</vt:lpstr>
      <vt:lpstr>Структура</vt:lpstr>
      <vt:lpstr>Ссылки</vt:lpstr>
      <vt:lpstr>Помощь</vt:lpstr>
      <vt:lpstr>СЭД</vt:lpstr>
      <vt:lpstr>ППЭ</vt:lpstr>
      <vt:lpstr>Разное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15.03.2019 Заседание РМЦ</dc:title>
  <cp:lastModifiedBy>admin</cp:lastModifiedBy>
  <cp:revision>11</cp:revision>
  <dcterms:modified xsi:type="dcterms:W3CDTF">2019-05-17T07:58:31Z</dcterms:modified>
</cp:coreProperties>
</file>